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25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ink/ink15.xml" ContentType="application/inkml+xml"/>
  <Override PartName="/ppt/ink/ink23.xml" ContentType="application/inkml+xml"/>
  <Override PartName="/ppt/ink/ink2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ink/ink21.xml" ContentType="application/inkml+xml"/>
  <Override PartName="/ppt/ink/ink22.xml" ContentType="application/inkml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ink/ink2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7.xml" ContentType="application/inkml+xml"/>
  <Override PartName="/ppt/ink/ink1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Misiukajtis" initials="JM" lastIdx="2" clrIdx="0">
    <p:extLst>
      <p:ext uri="{19B8F6BF-5375-455C-9EA6-DF929625EA0E}">
        <p15:presenceInfo xmlns="" xmlns:p15="http://schemas.microsoft.com/office/powerpoint/2012/main" userId="Joanna Misiukajt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2T09:15:55.3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 0,'30'0'63,"0"0"-48,-1 0 1,30 0 0,-29 0-16,-1 0 15,30 0-15,0 0 16,30 0-16,29 0 15,-59 0-15,59 0 16,0 0-16,-29 0 16,0 0-16,-1-30 15,-58 30-15,29 0 16,0 0-16,-30 0 16,1 0-1,0 0-15,-1 0 63,1 0-63,-1 0 15,1 0-15,-1 0 16,1 0 0,-1 0-1,1 0 16,-1 0-15,1 0 0,-1 0-1,1 0 17,-1 0-17,1 0 1,0 30-16,-1-30 15,1 0 1,-1 0 0,1 0-16,-1 0 15,1 0 1,-30 29 0,29-29-16,1 0 15,-1 0 1,-29 30-16,30-30 15,-1 0 1,1 0 15,0 0-15,29 0 0,-30 0-1,1 0 1,-1 0-1,1 0-15,29 0 16,-30 0 0,1 0-1,-1 0 1,1 0 0,-1 0-1,1 0 1,0 0-1,-30 29-15,29-29 16,1 0 0,-1 0-16,1 0 15,-1 0-15,30 0 16,-29 0 0,29 0-1,-30 0-15,1 0 16,-1 0-1,31 0-15,-31 0 16,1 0-16,-1 0 16,1 0-1,-1 0 1,1 30 0,-1-30-16,1 0 15,29 0-15,-30 0 16,31 0-16,-31 0 15,1 0-15,29 0 16,-30 0 0,1 0-1,-1 0 1,30 0 0,-29 0-1,-1 0-15,1 0 16,-1 29-1,1-29 1,0 0 0,-1 0-16,1 30 15,29-30 1,0 0 0,-30 0-1,1 0 1,-1 0-1,1 0 1,-1 0-16,1 0 16,-1 0-1,1 0 1,0 0-16,-1 0 31,-29 30-31,59-30 16,-29 0-1,29 0-15,0 0 16,-30 0 0,1 0-1,-1 0 1,1 0 31,0 0-32,29 0 17,-59 29-17,29-29 1,1 0-16,-1 0 16,1 0-1,-1 0 1,30 0 15,-29 0-15,-1 0-1,1 0-15,-1 0 16,1 0 0,0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3:12.2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0,'36'0'46,"0"0"-14,0 0-1,-1 0-15,1 0-1,0 0 1,35 0-1,-35 0 1,0 0 0,0 0-16,0 0 15,-1 0-15,1 0 16,0 0-16,0 0 16,35 0-1,-35 0 1,0 0-16,-1 0 15,1 0 1,0 0 0,0 0-1,0 36 1,35-36 0,-35 0-1,0 0 1,35 0-1,1 36 1,-36-36 0,35 0-16,1 0 15,-37 0-15,37 0 16,-36 0-16,35 0 16,-35 0-1,0 0 16,0 0 1,-1 0-17,1 0 17,0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9:24.2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0,'36'0'15,"0"0"1,-1 0 31,-35-36-47,36 36 15,0 0 1,35 0-16,-35 0 16,36 0-16,-36 0 15,71 36-15,-36-36 16,1 0-16,0 36 16,-1-36-16,1 0 15,-1 0-15,1 35 16,-37-35-1,1 0 1,0 0 0,36 0-1,-37 0 1,1 0 0,0 0-1,0 0 1,35 0 15,-35 0-15,0 0 15,0 0-31,-1 0 31,37 0-15,-1 36-16,1-36 15,0 0-15,-1 0 16,1 0-16,-1 0 16,1 0-16,71 36 15,-72-36-15,-35 36 16,36-36-16,-37 0 16,37 0-16,-36 0 15,0 0 1,-1 0-1,1 0 1,0 0-16,0 0 16,-1 0-16,73 0 15,-72 0-15,35 0 16,-35 35-16,35-35 16,-35 0-16,0 0 15,0 0-15,0 0 16,-1 0-16,1 0 15,0 36-15,0-36 16,-1 0 0,1 0-16,0 0 15,0 0-15,-1 0 16,1 0-16,0 0 16,0 0-16,35 0 15,-35 0-15,0 0 16,0 0-16,35 0 15,-35 0 1,0 0-16,0 0 16,-1 0-1,1 36 1,0-36-16,0 0 16,35 0-1,-35 0-15,36 0 16,-37 36-16,37-36 15,-1 0-15,-35 0 16,36 0-16,-1 0 16,1 0-16,35 0 15,-35 0-15,-37 0 16,37 0-16,0 0 16,-37 0-16,1 0 15,0 0 1,35 0-16,-35 0 15,0 0 1,0 0-16,0 0 16,-1 0-1,1 0-15,0 0 16,0-36 0,-1 36-16,1 0 15,0 0 1,0 0-1,0 0 1,-1 0-16,1 0 16,36 0-16,-37 0 15,37 0-15,-1 0 16,37 0-16,-72 0 16,35 0-16,1 0 15,-1 0-15,1 0 16,-1 0-16,37 0 15,-1 0-15,-35 0 16,35 0-16,-36 0 16,1-36-16,0 36 15,-1 0-15,1 0 16,-1 0 0,-35 0-16,35 0 15,1 0-15,0 0 16,-1 0-16,-35 0 15,0 0-15,35 0 16,-35 0-16,0 0 16,0 0-16,-1 0 15,1 0 17,0 0-17,0 0 1,-1 0-16,1 0 15,0 0-15,36 0 16,-37 0-16,37 0 16,-36 0-16,71 0 15,0 0-15,-71 0 16,36-36-16,-1 36 16,1 0-16,-1 0 15,-35 0-15,0 0 16,0 0-1,-1 0-15,1 0 16,0-35 0,0 35-16,-1 0 15,1 0 1,0 0-16,0-36 16,0 36-16,35 0 15,-35 0-15,35 0 16,-35 0-16,72 0 15,-73 0-15,37 0 16,-36 0-16,-1 0 16,1 0-16,0 0 15,0 0 1,-1 0-16,1 0 16,0 0-16,0 0 15,0 0-15,35 0 16,1 0-16,-37-36 15,37 36-15,0 0 16,35 0-16,-36 0 16,-35 0-16,36 0 15,-36-36-15,-1 36 16,1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9:28.2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0 164 0,'72'0'109,"-36"0"-109,-1 0 16,37 0-16,35 0 16,-35 0-16,35 0 15,-35 0-15,-36 0 16,-1 0-16,1 0 15,0 0 1,0 0 0,-1 0-1,1 0 1,36 0 0,-1 0-1,-35 0 1,0 0-16,0 0 15,35 0-15,-35 0 16,0 0-16,-1 0 16,37 0-1,-36 0-15,35 0 16,1 0 0,-36 0-1,-1 0 1,37 0-1,-36 0 1,0 0-16,-1 0 16,73 0-16,-1 0 15,-35 0-15,-1 0 16,1 0-16,-1 0 16,-35 0-16,35 0 15,-35 0 1,36 0-1,-36 0-15,35 0 16,1 0 0,-37 0-16,37 0 15,-36 0-15,71 0 16,-35 0 0,-37 0-16,1 0 15,36 0-15,-1 0 16,1 0-1,-36 0 1,-1 0-16,1 0 16,0 0-1,0 0 1,-1 0 0,37 0-1,-36 0 1,35 0-1,-35 0 1,0 0 0,0 0-16,-1 0 15,37 0-15,-36 0 16,0 0-16,35 0 16,-35 0-16,0 0 15,-1 0-15,37-36 16,0 36-16,-1-36 15,1 36 1,-1 0-16,1 0 16,-1 0-16,1-36 15,-36 36-15,35 0 16,-35 0-16,0 0 16,-1 0-1,1 0 16,0 0-15,0 0 0,0 0-16,35 0 15,1 0 1,-1 0-16,37 0 16,-73 0-16,37 0 15,-1 0-15,-35 0 16,36 0-16,-36 0 15,-1 0-15,1 0 16,0 0-16,0 0 16,-1-35-16,37 35 15,-36 0 1,35 0 0,-35 0-1,36 0 1,-37 0-16,1 0 15,0 0-15,0 0 16,-1 0-16,1 0 16,0 0-16,0 0 15,0 0 1,35 0-16,-35 0 16,0 0-16,-1 0 15,1 0-15,0 0 16,36 0-16,-37 0 15,1 0-15,0 0 16,0 0-16,-1 0 16,1 0-16,36 0 15,-36 0 1,35 0 0,-35 0-16,0 0 15,35 0-15,-35 0 16,35 0-16,-35 0 15,0 0-15,71 0 16,-71 0-16,36 0 16,-37 0-16,37 0 15,0 0 1,-37 0-16,1 0 16,36 0-16,-1 35 15,-35-35-15,36 0 16,-37 0-16,73 0 15,-73 0-15,37 0 16,-1 0-16,-35 0 16,72 0-16,-73 0 15,37 0-15,-36 0 16,71 0-16,-35 0 16,35 0-16,0 0 15,-35 0-15,35 0 16,-35 0-16,-1 0 15,1 0-15,-36 0 16,35 0-16,-35 0 16,35 0-1,-35 0 17,0 0-17,0 0-15,35 0 16,-35 0-1,36 0-15,35 0 16,0 0-16,-35 36 16,35-36-16,36 0 15,-35 0-15,-1 0 16,0 0-16,0 0 16,1 0-16,-37 0 15,37 0-15,-1 0 16,0 0-16,1 0 15,-37 0-15,37 0 16,-37 0-16,36 0 16,-71 0-16,36 0 15,-36 0-15,35 0 16,-35 0-16,0 0 16,-1 0-16,1 0 15,0 0-15,0 0 16,-1 0 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9:29.7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82 0,'0'-36'78,"35"36"-78,37 0 16,-36 0-1,35 0-15,1 0 16,-1-36-16,37 36 16,-1 0-16,0 0 15,1 0-15,-1 0 16,36 0-16,-36 0 15,-35 0-15,35 0 16,-35 0-16,-36 0 16,35 0-1,-35 0 1,0 0 15,0 0-31,-1 0 16,37 0-16,-36 0 15,35 0-15,-35 0 16,36 0-16,-37 0 16,37 0-16,-36 0 15,35 0-15,-35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8:38:48.4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-1 154 0,'71'0'109,"36"0"-109,1 0 16,71 0-16,-36 0 15,71 0-15,-35 0 16,-36 0-16,36 0 16,-71 0-16,-37 0 15,1 0-15,-37 0 16,1 0-16,0 0 31,0 0-15,-1 0-16,1 0 15,0 0 1,36 0 0,-37 0-16,1 0 15,36 0-15,-1 0 16,37 0-16,-37 0 15,1 0 1,-1 0-16,1 0 16,-1 0-16,1 0 15,35 0-15,-35 0 16,-37 0-16,37 0 16,0 0-16,-1 0 15,1 0-15,-1 0 16,-35 0-16,36 0 15,-1 0-15,-35 0 16,0 0-16,35 0 16,1 0-16,-1 0 15,37 0-15,-73 0 16,37 0-16,0 0 16,-1 0-16,1 0 15,-37 0-15,37 0 16,35 0-16,-71 0 15,71 0-15,1 0 16,-37 0-16,37 0 16,-37 0-16,1 0 15,35 0-15,-35 0 16,-1 0-16,1 0 16,35 0-1,-36 0-15,-35 0 16,0-35-16,36 35 0,-37 0 15,1 0 1,0 0-16,0 0 16,-1 0-1,1 0-15,0 0 16,36 0 0,-37 0-16,1 0 15,0 0-15,35 0 16,1 0-16,-36 0 15,35 0-15,1 0 16,-1 0-16,1 0 16,-36 0-16,35 0 15,37 0-15,-37 0 16,1 0-16,-37 0 16,37 0-16,-36 0 15,71 0-15,-71 0 16,0 0-16,-1 0 15,37-36-15,-36 36 16,0 0 15,-1 0-31,1 0 32,0 0-17,35 0 1,1-36-1,0 36-15,35 0 16,-71 0-16,35 0 16,1 0-16,-37 0 15,37 0-15,-36 0 16,0 0-16,35 0 16,-35 0-1,0 0-15,35 0 16,-35 0-16,36 0 15,-1 0-15,1 0 16,35 0-16,-35 0 16,-1 0-16,1 0 15,-1 0-15,-35 0 16,71 0-16,-71 0 16,36-36-16,-37 36 15,1 0-15,0 0 16,0 0-16,-1 0 15,37 0 1,-36 0 0,0 0-16,35 0 15,1 0-15,-37 0 16,73 0 0,-37 0-16,-35 0 15,36 0-15,-1 0 16,37 0-16,-37 0 15,36 0-15,-35 0 16,-1 0-16,1 0 16,35 0-16,-35 0 15,-1 36-15,1-36 16,35 0-16,-35 0 16,-1 0-16,1 0 15,-36 0-15,35 0 16,1 0-16,-36 0 15,-1 0 1,1 0 0,0 0-1,0 0 1,0 0 15,-1 0-15,1 0-16,0 0 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8:44:31.8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715 681 0,'72'0'109,"35"0"-93,1-36-16,-1 36 15,108-35-15,-72 35 16,36-36-16,-36 36 15,36 0 1,-1 0-16,-34 0 16,-37 0-16,-36 0 15,1 0-15,-1 0 16,-35 0 0,0 0-1,0 0 1,0 0-1,35 0 1,-35 0 0,35-36-16,1 36 15,-36 0-15,71 0 16,-71 0-16,0 0 16,-1 0-16,37 0 15,-36 0-15,35 0 16,1 0-1,-36 0-15,-1 0 16,37 0-16,0 0 16,-1 0-16,-35 0 15,71 0-15,0 0 16,-35 0-16,0 0 16,-1 0-16,-35 0 15,0 0-15,35 0 16,-35 0-1,0 0-15,0 0 16,-1 0-16,1 0 16,-36 36 202,-36-36 64,-35 0-267,-72 36-15,-72-36 16,-35 0-16,-37 0 16,-35 35-16,36 1 15,-107-36-15,71 36 16,36-36-16,-1 0 15,37 0 1,0 0-16,106 0 16,37 0-16,36 0 15,35 0-15,0 36 16,0-36-16,0 0 31,1 0 0,-37 0-15,1 0-16,-1 0 16,-35 35-16,35-35 15,36 0-15,-35 0 16,35 36-16,0-36 16,0 0-1,72 0 79,0 72-94,36-72 16,-1 0-16,108 71 15,-72-35-15,72 0 16,36-36-16,-36 0 15,35 36 1,1-36-16,35 0 16,1 0-16,-72 0 15,71 0-15,-107 0 16,0 0-16,-71 0 16,35 0-16,-71 0 15,36 0-15,-37 0 16,37 0-16,-36 0 15,35 0 1,1 0 0,-36 35-16,35-35 15,1 0-15,-1 0 16,-35 0-16,36 0 16,-37 0-1,1 0-15,0 0 16,0 0 15,-1 0-15,37 0 15,-36 0-31,35 0 16,1 0-16,-1 0 15,1 0-15,35 0 16,-71-71-16,0 35 15,35 0-15,-71 1 16,0-1 0,36-36-16,-36 36 15,0-35-15,0 35 16,0-35-16,-36 35 16,1-36-16,-37-35 15,0 71-15,1-35 16,-72-1-16,35 1 15,-70-1-15,35 72 16,-72-36-16,0 36 16,-35-36-16,-1 36 15,1 0-15,107 0 16,0 0-16,-72 36 16,72 36-16,36-36 15,-36-1-15,35-35 16,1 36-16,0 0 15,35 0 1,1-36-16,-37 0 0,37 35 16,-1-35-1,1 0-15,35 36 16,-36-36-16,-35 0 16,35 0-16,1 0 15,-1 0-15,1 0 16,-1 0-16,1 0 15,-1 0-15,0 0 16,37 0 0,-1 0 31,72 36 78,-1-36-110,73 72-15,-37-72 16,37 35-1,-1 1-15,0 0 16,108 0-16,-72-36 16,108 0-16,-37 0 15,37 0-15,-1 35 16,0-35-16,-106 36 16,-1-36-16,-72 0 15,-35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9:37:44.8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0,'36'0'94,"0"0"-78,35 0-16,1 0 15,0 0-15,-1 0 16,1 0-16,35 0 16,0 0-16,-71 0 15,36 0 1,-37 0-16,37 0 15,-36 0-15,0 0 16,-1 0-16,1 0 16,-36 36-16,36-36 15,0 0-15,-1 0 32,1 0-17,0 0 32,0 0-31,-1 0-1,1 36 1,0-36 0,0 0-1,0 0 1,-1 0-16,1 0 15,0 0 1,0 0 0,-1 0-16,1 0 15,0 0 1,0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9:37:47.9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81 0,'72'0'125,"-1"0"-125,1 0 16,35 0-16,36 0 15,-35-35-15,35 35 16,0 0-16,-36 0 16,1 0-16,-37 0 15,-35 0 1,0 0 0,-1 0 30,1 0-30,36 0 0,-37 0-16,1 0 15,36 0-15,-36 0 16,-1 0-16,37 35 16,-1-35-16,1 36 15,-36-36-15,35 0 16,1 0-16,35 36 15,-71-36-15,0 0 16,0 0-16,35 36 16,-35-36-16,0 0 15,-1 0-15,1 0 16,0 0-16,0 0 16,0 0-1,35 0-15,-35 0 16,35 0-16,1 0 15,-36 0-15,71 0 16,-35 35-16,-1-35 16,1 0-16,-1 0 15,37 0-15,-37 0 16,1 0-16,35 0 16,-71 0-16,71 0 15,0 0-15,36 0 16,1 0-16,-37 0 15,36 0-15,0 0 16,0 0-16,-35 0 16,-37 0-16,36 0 15,-35 0-15,-36 0 16,0 0 0,-72 0 343,-36 0-343,1 0-16,-1 0 15,-35 0-15,-36 0 16,-72 0-16,72 0 15,-72 0-15,36 0 16,36 0-16,0 0 16,0 0-16,0 0 15,71 0 1,-35 0-16,36 0 16,-1 0-16,0 0 15,37 0-15,-37 0 16,1 0-16,-37 0 15,1 0-15,35 0 16,-35 0-16,0 0 16,-36-35-16,0 35 15,35-36-15,-35 36 16,0 0-16,36 0 16,-36 0-16,35-36 15,-35 36-15,-36 0 16,108-36-16,-37 36 15,37 0-15,-1 0 16,-35 0-16,35-35 16,1 35-16,-1 0 15,37 0-15,-1 0 16,0 0 0,108 0 296,35 0-296,72 0-16,0 0 15,107 0-15,72 0 16,-1 0-16,1 0 16,0 0-1,-72 0-15,-36 0 16,-35 0-16,-72 0 15,-71 0-15,-1 35 16,-35-35-16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9:37:56.6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1480 227 0,'36'0'203,"35"0"-188,-35 0-15,36 0 16,-37 0-16,37 0 16,-36 0-16,-1 0 15,1 0-15,0 0 16,0 0 15,0 0-31,-1 0 16,1 0-1,36 0 1,-37 0 0,1 0 15,0 0-31,0 0 16,0 0-1,-1 0 1,1 0-16,36 0 15,-37 0-15,37 0 16,-1 0-16,1 0 16,35 0-16,1 0 15,-1 0-15,-35 0 16,35 0-16,0 0 16,-71 0-16,36 0 15,-1 35-15,-35-35 16,0 0-16,-1 0 15,1 0-15,0 0 16,0 0-16,-1 0 16,1 0-1,0 0-15,0 0 16,35 0 0,-35 0-16,36 0 15,-1 0-15,-35 0 16,71 0-1,1 0-15,-1 0 16,0 0-16,1 0 16,-1 0-16,36 0 15,-36 0-15,1 0 16,-1 0-16,0 0 16,1 0-16,-37 36 15,1-36-15,-1 0 16,1 0-16,-1 0 15,1 36-15,35-36 16,-35 0-16,35 0 16,-35 0-16,-1 0 15,37 0-15,-37 0 16,36 0-16,1 0 16,35 0-16,-72 0 15,73 0-15,-37 0 16,36 0-16,-36 0 15,36 0-15,0 0 16,72 0-16,-108 0 16,1 0-16,35 0 15,-36 0-15,1 0 16,-1 0-16,0 0 16,36 0-16,0 0 15,-35 0 1,35-36-16,-36 36 15,0 0-15,1 0 16,-37 0-16,37 0 16,-1-36-16,0 36 15,-71 0-15,71 0 16,-35 0-16,-1 0 16,-35 0-16,72 0 15,-37 0-15,1 0 16,-1 0-16,1 0 15,35 0-15,-35 0 16,35 0-16,0 0 16,1 0-16,-1 0 15,0 0-15,36 0 16,0 0-16,1 0 16,34 0-16,-34 0 15,-1 0-15,-36 0 16,36 0-16,-36 0 15,1 0-15,-1 0 16,36 0-16,-36 0 16,37-35-1,-37-1-15,0 36 16,36-36-16,-35 36 16,-1-36-16,-36 36 15,37 0-15,-37 0 16,37 0-16,-73 0 15,1 0-15,36 0 16,-1 0-16,1 0 16,35-36-16,-35 36 15,35 0-15,-35 0 16,35 0-16,0-35 16,36 35-16,-35 0 15,35 0-15,-36 0 16,-35-36-16,35 36 15,-35 0-15,-37 0 16,1 0-16,0 0 172,0 0-156,-1 0-1,1 0 1,0 0-16,-72 0 250,-35 0-250,-37 36 15,-71-1-15,36 1 16,-36-36-16,-71 36 16,0-36-16,-37 0 15,37 0-15,-36 0 16,107 0-16,-36 0 16,72 0-16,0 0 15,0 0-15,36 0 16,35 0-16,-35-36 15,35 36-15,-35 0 16,0-36-16,35 36 16,1 0-16,-1 0 15,0 0-15,-35 0 16,36 0-16,-37 0 16,1 0-16,0 0 15,35 0-15,-35 0 16,-1 0-16,-35 0 15,36 0-15,-36 0 16,0 0-16,35 0 16,-35 0-1,-36 0-15,36 0 16,36 0-16,-36 0 16,36 0-16,-72 0 15,71 0-15,-35 0 16,36 0-16,-72 0 15,36 0-15,0 0 16,36 0-16,-37 0 16,37 0-16,0 0 15,-36 0-15,35 0 16,-35 0-16,-71 0 16,71 0-16,-36 0 15,36 0-15,-72 0 16,36 0-16,36 0 15,-72 0-15,-35 0 16,71 0-16,0 0 16,-35 0-16,70 0 15,-34 0-15,-1-35 16,36 35-16,-36 0 16,36 0-16,-72 0 15,72 0 1,-36 0-16,0 0 15,36 0-15,0 0 16,36 0-16,-37 0 16,1 0-16,72 0 15,-72 0-15,35 0 16,-35 0-16,0 0 16,36 0-16,-36 0 15,0 0-15,35 0 16,1 35-16,0-35 15,35 0-15,1 0 16,-37 0-16,37 0 16,-37 0-16,1 0 15,0 0-15,-36 0 16,35 0-16,1 0 16,0 0-16,-36 0 15,0 36-15,-1-36 16,1 0-16,-36 0 15,36 36-15,36-36 16,35 0-16,1 0 16,35 0-16,0 0 15,1 0-15,70 0 110,1 0-95,0 0-15,0 0 16,35 0-16,37 0 16,-37 0-16,72 0 15,-35 36-15,-1-36 16,0 0-16,36 36 15,0-36-15,-35 35 16,106-35-16,-71 36 16,1-36-16,34 0 15,1 0-15,36 0 16,35 0-16,-35 36 16,71-36-16,0 0 15,1 0-15,-1 0 16,0 0-16,-71 0 15,71 0-15,-71 0 16,35 0 0,-71 0-16,35 0 0,-70 0 15,-1 0 1,-36 0-16,0 0 16,1 0-16,-37 0 15,1 0-15,35 0 16,-35 0-16,35 0 15,-36 0-15,37 0 16,-1 0-16,0 0 16,37 0-16,-1 0 15,0 0-15,0 0 16,36 0-16,71 0 16,1 0-16,-1 0 15,0 0-15,37 0 16,35-36-16,0 0 15,-36 36-15,71-35 16,-35 35-16,-35 0 16,-1 0-16,-72 0 15,1 0-15,0 0 16,-72 0-16,0 0 16,-36 0-16,1 0 15,-37 0-15,1 0 16,35 0-1,-71 0-15,0 0 16,35 0-16,1 0 16,-1 0-16,37 0 15,-37 35-15,36-35 16,1 0-16,35 0 16,0 0-16,72 0 15,-37 0-15,-34 36 16,106-36-16,-35 36 15,-1-36-15,1 36 16,-36-36-16,0 0 16,-108 0-16,37 0 15,-73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2T10:01:13.2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19506 550 0,'-89'0'16,"44"0"-1,0 0 1,1 0-16,-1 0 16,1 0-16,-1 0 31,1 0-31,-1 0 16,0 0-1,1 0 1,-1 0-16,-44 0 15,0 0-15,0 0 16,-45 0-16,45 44 16,0-44-16,0 0 15,0 0-15,0 0 16,0 0-16,44 0 16,-44 45-16,0-45 15,44 0-15,-44 0 16,44 0-16,-44 0 15,45 0-15,-1 44 16,-88-44-16,88 0 16,0 45-1,-44-45-15,0 0 16,0 0-16,0 0 16,44 0-16,1 0 15,-90 0-15,45 0 16,0 0-16,44 0 15,-44 0-15,0 0 16,-45 0-16,45 0 16,45 44-16,-45-44 15,44 0-15,-44 0 16,0 0-16,44 0 16,1 0-16,-45 45 15,-45-45-15,89 0 16,-44 0-16,0 45 15,-45-45-15,45 44 16,45 1 0,-45-45-16,44 0 15,0 0-15,-44 0 16,0 0-16,45 0 16,-45 0-1,-1 0-15,1 44 0,0-44 16,45 0-16,-46 0 15,1 0-15,0 0 16,45 0 0,-1 0-16,-44 0 15,0 0-15,0 0 16,0 0-16,-1 0 16,1 0-16,0 0 15,-44 0-15,-1 0 16,0 0-16,0 0 15,1 0-15,-1 0 16,0-44-16,1 44 16,-1-45-16,0 45 15,45-44-15,0 44 16,-45-45-16,1 0 16,44 45-16,-45-44 15,0 44-15,1 0 16,43 0-16,1 0 15,-44 0-15,-1-45 16,45 45-16,-45 0 16,0 0-16,45-44 15,-44 44-15,44 0 16,-1-45-16,-43 45 16,44 0-16,-45 0 15,45 0 1,-45-44-16,45 44 15,0-45-15,-45 45 16,1 0-16,43-45 16,-43 45-16,44 0 15,-45 0-15,-44 0 16,-1 0-16,-88-44 16,133 44-16,-44 0 15,0 0-15,89 0 16,-89 0-16,44 0 15,-44-45-15,44 45 16,0 0-16,1 0 16,43 0-16,1 0 15,-44 0-15,43 0 16,-43 0-16,-1 0 16,0 0-16,-44 0 15,44 0-15,1 0 16,-1 0-16,0 0 15,1 0-15,44 0 16,-45 45 0,0-45-16,1 44 15,-1-44-15,0 45 16,1-45-16,43 89 16,-88 0-16,44-89 15,-44 89-15,-45-44 16,90 44-16,-46-44 15,-43 44-15,43-45 16,1 90-16,45-89 16,-1 44-16,0 0 15,45 0-15,-45 0 16,-44 45-16,89-45 16,-45 45-16,45-45 15,0 44-15,-45 1 16,45-45-16,0 45 15,45 44-15,-46-44 16,1-1-16,89 1 16,0 0-16,0 44 15,0-44-15,0-1 16,0 1-16,89 89 16,1-45-16,-1 0 15,44-44-15,1 44 16,-89 1-16,88-1 15,-44-89 1,90 89-16,-46-89 16,46 0-16,-46 45 15,46-45-15,-46 0 16,1 1-16,89-46 16,-134 45-16,44-44 15,90 44-15,-44 0 16,-46-44-16,90 44 15,-45-45-15,-44 1 16,44 44-16,-44-44 16,0-1-16,-1 1 15,-44-1-15,45 1 16,0-45-16,-45 44 16,0 1-16,45-45 15,44 44-15,-44-44 16,-1 0-16,1 0 15,-45 0-15,45 0 16,-45 0-16,0 0 16,0 45-16,45-45 15,-45 45-15,0-45 16,45 44-16,-1-44 16,90 0-1,-89 45-15,44-45 16,0 0-16,1 0 15,-46 0-15,46 0 16,-1 0-16,-44 0 16,44 0-16,-45 0 15,1 0-15,0 0 16,0 0-16,-1 0 16,-44 0-16,0 0 15,1 0-15,-1-45 16,0 45-16,45 0 15,-45 0-15,44 0 16,-44 0-16,90-44 16,-90 44-16,44 0 15,-43 0-15,43-45 16,1 45-16,0 0 16,-1 0-16,46 0 15,-1-45-15,-44 45 16,-1 0-16,1 0 15,0-44-15,-45-1 16,44 45 0,1-44-16,-45 44 15,0 0-15,0-45 16,1 1-16,-1 44 16,0 0-16,-45-45 15,45 1-15,1-1 16,-46 45-16,45 0 15,45-45-15,0 1 16,-1 44-16,1-45 16,44 45-16,-44-44 15,44 44-15,-44-45 16,0 45-16,-1-44 16,1 44-16,-45 0 15,45 0-15,-1 0 16,-43 0-16,43-45 15,1 0-15,0 45 16,-1-44-16,1 44 16,-45-45-16,0 45 15,45 0-15,0 0 16,88-44-16,-88 44 16,0-45-16,-1 45 15,46-44-15,-1-1 16,-44 45-1,88 0-15,-88 0 0,0-44 16,-1-1 0,-43 45-16,88-45 15,-89 45-15,0-44 16,0-1-16,0 45 16,0-44-16,45 44 15,-45-45-15,0 45 16,1-44-16,43 44 15,-44 0-15,45-45 16,0-44-16,-1 44 16,1 45-16,-45 0 15,0-89-15,0 89 16,45-44-16,-89 44 16,44-89-16,0 44 15,0 45-15,0 0 16,0-45-16,0 1 15,1 44-15,-46 0 16,45 0-16,-44-45 16,88 1-16,1-1 15,-45 45-15,0-44 16,-44-1-16,89 0 16,-45 45-1,0-44-15,0-1 16,-44 45-16,44 0 15,-45-89-15,1 45 16,-45-1 0,44 1-1,-44-1-15,45 0 16,0 1-16,-1-1 16,1-88-16,44 88 15,-45-44 1,45 0-16,1 0 15,-46 0-15,90-1 16,-134 46-16,89-45 16,-89 0-16,0 44 15,44-89-15,1 45 16,-45 0-16,45 45 16,-45-46-16,0 1 15,0 0-15,0 45 16,0-1-16,0-44 15,0 44-15,0 1 16,0-45-16,0 44 16,0 1-1,0-1-15,0-89 16,0 90-16,0-1 16,0-44-16,-45 45 15,0-46-15,45 46 16,-89-90-16,89 45 15,-89 0-15,0-45 16,0 1-16,44 43 16,-44-43-16,-44 44 15,44 0-15,-1-1 16,46 1-16,-45 45 16,44-1-16,-44 1 15,44-46-15,1 90 16,-45-89-16,44 89 15,1-44-15,-1-1 16,1 1-16,-46-1 16,46 45-16,-45-44 15,0-1-15,44 45 16,-44-45-16,-45 1 16,1 44-16,-1 0 15,45 0-15,-90 0 16,-43 0-16,88 44 15,-44 1 1,44-45-16,-44 89 16,89 0-16,-45-44 15,0 44-15,-44-45 16,89 46-16,-45-46 16,45 45-16,-89 0 15,44 45-15,45-45 16,-89 45-16,0 44 15,88-89-15,1-44 16,0 89-16,45-90 16,-1 1-16,-44 88 15,44-88-15,45-1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11:11:27.22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31 0,'35'0'109,"37"0"-93,35 0-16,1 0 16,70 0-16,1 0 15,72 0-15,-1 0 16,-107 0-16,36 0 16,-72 0-16,1 0 15,-37 0 1,1 0-16,-36 0 15,-1 0 1,1 0 0,0 0 15,0 0-31,-1 0 16,1 0-16,72 0 15,-1 0-15,36 0 16,-36 0-16,36 0 15,-35 0-15,-37 0 16,1 0-16,-1 0 16,1 0-16,-36 0 15,35 0-15,-35 0 16,0 0 0,35 0-16,-35 0 15,36 0-15,-1 0 16,1 0-16,35 0 15,0 0-15,37 0 16,-1 0-16,-36 36 16,36-36-16,-36 0 15,36 0-15,-71 0 16,35 0-16,1 0 16,-37 0-16,37 36 15,-37-36 1,36 0-16,-35 0 15,35 0-15,36 35 16,0-35-16,-35 0 16,35 0-16,-36 0 15,36 0-15,-71 0 16,35 0-16,-35 0 16,-1 0-16,-35 0 15,36 0-15,-37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11:11:29.10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71 0,'36'-35'109,"36"35"-93,35 0-16,72 0 15,71 0-15,1-36 16,35 36-16,107 0 16,-107 0-16,36 0 15,-71 0-15,-36 0 16,-1 0-16,-107 0 16,-71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11:11:30.0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 0,'72'0'94,"107"0"-94,35 0 16,73 0-16,35 0 15,35 36-15,1-36 16,0 0-16,-143 0 16,-1 0-1,-106 0-15,-73 0 16,-35 36 78,-35-36-63,-1 0-16,0 35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11:11:30.9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0,'0'-35'31,"36"35"-15,-36-36-1,72 36-15,-37 0 16,109 0-16,-37 0 16,72 0-16,107 0 15,0 0-15,0 0 16,72 71-16,-36-71 16,-36 36-16,0-36 15,-71 0-15,-36 0 16,-72 36-16,1-36 15,-37 0-15,-71 36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11:11:16.5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 0,'36'0'125,"0"0"-125,71 0 15,-35 0-15,-1 0 16,73 0-16,-73 0 15,36 0-15,-35 0 16,-36 0-16,35 0 16,-35 0-1,0 0 17,0 0-17,-1 0-15,1 0 16,0 0-16,0 0 15,71 0-15,-71 0 16,35 0 0,-35 0-16,36 0 15,-1 0-15,-35 36 16,36-36-16,-1 0 16,1 0-16,-37 0 15,1 0-15,36 0 16,-36 0-16,-1 0 15,37 0-15,-1 0 16,1 0-16,-1 0 16,-35 0-16,36 0 15,-1 0-15,1 0 16,-36 0-16,35 0 16,-35 0-1,0 0 1,35 0-1,-35 0 1,36 0-16,-37 0 16,1 0-1,36 0-15,-36 0 0,-1 0 16,1 0 0,0 0-16,0 0 15,-1 0-15,1 0 16,0 0-16,0 0 15,35 0-15,-35 0 16,0 0-16,35 0 16,-35 0-16,0 0 15,0 0-15,-1 0 16,37 0-16,-36 0 16,0 0-16,-1 0 15,1 0-15,36 0 16,-37 0-16,1 0 15,36 0-15,-36 0 16,35 0 0,-35 0-16,0 0 15,35 0-15,37 0 16,-73 0-16,73 0 16,-37 0-16,36 0 15,-35 0-15,0 0 16,35 0-16,-36 0 15,-35 0-15,0 0 16,0 0-16,0 0 16,-1 0-1,1 0-15,36 0 0,-1 0 16,1 0 0,-1-36-16,1 36 15,-1 0-15,-35 0 16,0 0-16,36 0 15,-37 0 1,1 0 0,36 0-16,-37 0 15,37 0-15,-1 0 16,1 0-16,0 0 16,-37 0-16,1 0 15,36 0-15,-37 0 16,1 0-16,0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11:11:18.3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0 280 0,'36'-36'62,"0"36"-46,35-35-16,37 35 16,-1-36-16,36 36 15,0-36-15,36 36 16,-72 0-16,36 0 15,-35-36-15,-1 36 16,-35 0-16,-1-36 16,-35 36-16,0 0 15,35 0-15,-35 0 16,0 0-16,35 0 16,1 0-16,-1 0 15,37 0-15,-1 0 16,0 0-16,1 0 15,-1 0-15,36 0 16,-71 0-16,71 0 16,-36 0-16,0 0 15,1 0-15,-1 0 16,0 0-16,1 0 16,-1 0-1,-35 0-15,35 0 16,-36 0-16,37 0 15,-37 0-15,37 0 16,-37 0-16,37 0 16,-1 0-16,0 0 15,0 0-15,1 0 16,-1 0-16,0 0 16,1 0-16,71 0 15,-72 0-15,72 0 16,-36 36-16,0-36 15,0 0-15,36 36 16,-72-36 0,1 0-16,-1 0 0,-35 0 15,-1 0-15,1 0 16,-1 0-16,1 0 16,-1 0-16,-35 0 15,0 0-15,0 0 16,35 0-1,-35 0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2T10:02:32.5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8125 337 0,'-45'-44'63,"45"-1"-63,-44 45 15,-1 0-15,-44-44 16,0 44 0,0-45-16,-45 45 15,1 0 1,-46 0-1,46 0-15,-46-44 16,46 44-16,-1 0 16,0 0-16,45 0 15,-44 0-15,43 0 16,1 0-16,45 0 16,-45 0-16,0 0 15,-1 0-15,46 0 16,-45 0-16,44 0 15,-89 0-15,45 0 16,0 0-16,-44 0 16,-1 0-16,0 0 15,0 0-15,1 0 16,-1 0-16,0 0 16,1 0-16,-1 0 15,0 0-15,1 0 16,44 0-16,-45 0 15,0 0-15,45 0 16,-45 0-16,45 0 16,0 0-1,-45 0-15,1 0 16,-1 0-16,0 44 16,45 1-16,-89-1 15,133-44-15,-88 0 16,44 45-16,-45-1 15,45 1-15,-45-45 16,45 0-16,0 0 16,-45 89-16,45-89 15,-45 45-15,1-1 16,44 1-16,0-1 16,-1 1-16,-43-45 15,44 89-15,-1-89 16,46 90-16,-45-45 15,44-1-15,-44 1 16,45-1-16,-1 1 16,45-1-16,-45 1 15,45 44-15,-44-44 16,44-1-16,0 1 16,0 89-16,0-90 15,0 45 1,0 0-16,0 0 15,44-44-15,1 44 16,-45-44-16,45 44 16,-1-45-16,45 46 15,-44-46-15,44 45 16,0 0-16,0-44 16,0 45-16,45-45 15,0 44-15,-45-45 16,44 1-16,90-1 15,-45 46-15,-44-46 16,0-44-16,0 45 16,133 44-16,-133-45 15,88 1-15,1-1 16,45-44-16,-46 45 16,46 0-16,-45-45 15,88 0-15,-88 0 16,45 0-16,-46 0 15,46 0-15,-45-45 16,44 45-16,-89 0 16,90-45-16,-46 45 15,46-44-15,-45 44 16,89-45-16,-45 1 16,-44-1-16,44-44 15,-89 45 1,45-1-16,-45 0 15,1 45-15,-1-89 16,-44 45-16,44-1 16,-45 45-16,-43-89 15,132-1-15,-88 90 16,0-89-16,-45 0 16,45 0-16,-1-1 15,-88 46-15,44-45 16,-44 0-16,44-1 15,-89 1-15,44 0 16,-44 0-16,45-45 16,-45 45-16,0 0 15,0 0-15,0 0 16,0 0-16,-45 0 16,45 44-16,-44 0 15,-1-89-15,1 89 16,-46 1-16,1-1 15,45-44-15,-45 45 16,-90-46 0,46 46-16,-1-1 15,-44 1-15,44-45 16,-89 89-16,0 0 16,1-90-16,-1 90 15,45 0-15,-1 0 16,-43 0-16,88 0 15,45 0-15,0 0 16,44 0-16,0 0 16,1 0-1,-1 45-15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38:25.46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44 0,'36'0'47,"0"0"-32,0 0-15,35 0 16,1 0-16,-1 0 16,1 0-16,35 0 15,0 0-15,-35 0 16,35 0-16,1 0 15,-37 0-15,36 0 16,1 0-16,-1 0 16,-35 0-16,-1 0 15,1 0-15,-36 0 16,-1 0-16,1 0 16,0 0-1,0 0-15,-1 0 16,1 0-16,0 0 15,0 0 1,35 0 0,-35 0-1,36 0 1,-1 0 0,-35 0-1,0 0 1,-1 0-16,1 0 15,0 0 1,0 0 0,0 0-1,-1 0 1,1 0 0,0 0-1,0 0 1,-1 0-1,1 0 1,0 0-16,0 0 31,0 0 16,-1 0-31,-35 36-16,36-36 15,0 0 1,0 0 0,-1 0 15,1 0 0,0 0-15,0 0-1,0 0 32,-1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38:27.6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0,'36'0'78,"36"0"-62,-1 0-16,1 0 16,35 36-16,-35-36 15,35 37-15,0-37 16,1 0-16,70 0 16,-70 36-1,35-36-15,0 35 0,0-35 16,0 0-16,-35 36 15,-1-36-15,0 0 16,-35 0 0,-36 0-16,35 0 15,-35 0-15,35 0 16,-35 0-16,0 0 16,0 0-16,-1 0 15,1 0 1,0 0-16,36 37 15,-37-37 1,1 0-16,36 36 16,-37-36-16,1 0 15,0 0-15,36 0 16,-37 0-16,1 0 16,0 0-16,35 0 15,-35 0 1,0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3:06.0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0,'35'0'63,"1"0"-47,0 0-1,0 0 1,35 0-1,-35 0 1,71 36-16,-71-36 16,0 36-16,35-36 15,1 35-15,0-35 16,-1 0-16,-35 36 16,71-36-16,-71 36 15,36-36-15,-37 0 16,37 0-16,-36 0 15,-1 0 79,1 0-78,0 0 15,0 0-15,0 0-1,-1 0-15,1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3:07.5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0,'36'0'15,"-1"0"1,1 0 0,0 0-16,0 0 15,-1 0-15,1 0 16,0 36-16,35-36 15,-35 0-15,0 0 16,36 0-16,-1 0 16,1 0-16,-1 0 15,-35 0-15,0 0 16,35 0-16,-35 0 16,0 35-16,35-35 15,-35 0-15,0 0 16,0 0-16,0 36 15,-1-36-15,1 0 16,0 0-16,0 0 16,107 36-1,-108-36 1,1 36-16,0-36 16,36 0-1,-37 0 1,37 0-1,-36 0 1,-1 0-16,1 35 16,0-35-16,36 0 15,-37 0 1,37 0 0,-36 0-16,35 0 15,-35 0 1,0 0-1,0 0-15,-1 0 16,1 0-16,0 0 16,35 0-16,1 0 15,-36 0-15,0 0 16,35 0-16,-35 0 16,0 0-16,-1 0 15,1 0-15,0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3:08.8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0,'36'0'31,"35"0"-16,-71 36 1,36-36-16,0 0 16,0 36-16,35-36 15,-35 37-15,0-2 16,0-35-16,35 0 16,-35 0-16,35 36 15,-35 0-15,36-36 16,-36 36-16,71-36 15,-36 0-15,-35 0 16,0 0-16,36 0 16,-37 0-1,1 0 1,0 0 0,0 0-1,-1 0-15,1 0 16,0 0-16,36 0 15,-37 0-15,37 0 16,-1 36-16,-35-36 16,36 0-16,-37 0 31,1 35-31,0-35 16,0 0-16,0 0 15,-1 0-15,1 0 16,36 37-1,-37-37-15,37 0 16,-36 0 0,35 0-1,-71 36-15,72-36 16,-72 36-16,36-36 16,-1 0-1,1 0-15,0 0 16,0 0-16,0 0 15,-1 0-15,37 0 16,-36 0-16,35 0 16,-35 0-1,0 0-15,0 0 16,-1 0-16,1 0 16,0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23T07:43:10.1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 0,'36'0'46,"-1"0"-30,73 0 0,-37 0-1,-35 0 1,36 0-16,-1 0 16,37 0-16,-37 0 15,1 0-15,-37 0 16,37 0-16,-1 0 15,-35 0-15,0 0 16,0 0-16,0 0 16,-1 0-16,1 0 15,0 37-15,0-37 94,-1 36-63,1-36-15,0 0-16,0 0 16,0 0-16,-1 0 15,1 37 1,0-37-16,35 36 15,1-36-15,0 0 16,-37 0-16,73 0 16,-73 0-16,37 0 15,-36 0-15,35 0 16,1 0-16,-36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54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1256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93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007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4865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178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544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0764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51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7789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9271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71E0-AC27-41D9-B47B-F702A3A6A77E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07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sm.usz.edu.pl/erasmus/wyjazdy-krajow-programu/dla-pracownikow/st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sm.usz.edu.pl/erasmus/wyjazdy-krajow-programu/dla-pracownikow/zasady-finansowani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22.emf"/><Relationship Id="rId4" Type="http://schemas.openxmlformats.org/officeDocument/2006/relationships/customXml" Target="../ink/ink11.xml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14.xml"/><Relationship Id="rId4" Type="http://schemas.openxmlformats.org/officeDocument/2006/relationships/hyperlink" Target="http://dsm.usz.edu.pl/2018-1-pl01-ka107-04863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png"/><Relationship Id="rId7" Type="http://schemas.openxmlformats.org/officeDocument/2006/relationships/customXml" Target="../ink/ink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customXml" Target="../ink/ink17.xml"/><Relationship Id="rId10" Type="http://schemas.openxmlformats.org/officeDocument/2006/relationships/image" Target="../media/image34.emf"/><Relationship Id="rId4" Type="http://schemas.openxmlformats.org/officeDocument/2006/relationships/image" Target="../media/image31.png"/><Relationship Id="rId9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38.png"/><Relationship Id="rId7" Type="http://schemas.openxmlformats.org/officeDocument/2006/relationships/image" Target="../media/image40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44.emf"/><Relationship Id="rId4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customXml" Target="../ink/ink8.xml"/><Relationship Id="rId17" Type="http://schemas.openxmlformats.org/officeDocument/2006/relationships/image" Target="../media/image19.emf"/><Relationship Id="rId2" Type="http://schemas.openxmlformats.org/officeDocument/2006/relationships/image" Target="../media/image1.jpe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5.emf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8794" y="1017431"/>
            <a:ext cx="9182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Instrukcja obsługi systemu </a:t>
            </a:r>
            <a:r>
              <a:rPr lang="pl-PL" sz="2400" b="1" dirty="0" err="1" smtClean="0">
                <a:solidFill>
                  <a:schemeClr val="accent5">
                    <a:lumMod val="50000"/>
                  </a:schemeClr>
                </a:solidFill>
              </a:rPr>
              <a:t>Dream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5">
                    <a:lumMod val="50000"/>
                  </a:schemeClr>
                </a:solidFill>
              </a:rPr>
              <a:t>Apply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 dla pracowników Uniwersytetu Szczecińskiego</a:t>
            </a:r>
            <a:endParaRPr lang="pl-P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94704" y="2240924"/>
            <a:ext cx="819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Wyjazdy szkoleniowe dla kadry akademickiej.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78794" y="3208866"/>
            <a:ext cx="830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http://dsm.usz.edu.pl/erasmus/wyjazdy-krajow-programu/dla-pracownikow/stt/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8794" y="4001472"/>
            <a:ext cx="9537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http://dsm.usz.edu.pl/erasmus/wyjazdy-krajow-programu/dla-pracownikow/zasady-finansowania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="" xmlns:p14="http://schemas.microsoft.com/office/powerpoint/2010/main" val="15830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" y="321733"/>
            <a:ext cx="7535327" cy="525853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229493" y="4140529"/>
            <a:ext cx="443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Proszę o wypełnienie wszystkich pól oznaczonych gwiazdką.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331384" y="1513211"/>
            <a:ext cx="385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Ważne! 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Po zaakceptowaniu zgłoszenia </a:t>
            </a:r>
            <a:r>
              <a:rPr lang="pl-PL" sz="2000" b="1" u="sng" dirty="0" smtClean="0">
                <a:solidFill>
                  <a:schemeClr val="accent5">
                    <a:lumMod val="50000"/>
                  </a:schemeClr>
                </a:solidFill>
              </a:rPr>
              <a:t>nie będzie możliwości zmiany instytucji goszczącej.</a:t>
            </a:r>
            <a:endParaRPr lang="pl-PL" sz="2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0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61" y="96162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0" y="0"/>
            <a:ext cx="7016873" cy="604258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3" name="Pismo odręczne 2"/>
              <p14:cNvContentPartPr/>
              <p14:nvPr/>
            </p14:nvContentPartPr>
            <p14:xfrm>
              <a:off x="1203669" y="4371521"/>
              <a:ext cx="3941280" cy="135360"/>
            </p14:xfrm>
          </p:contentPart>
        </mc:Choice>
        <mc:Fallback>
          <p:pic>
            <p:nvPicPr>
              <p:cNvPr id="3" name="Pismo odręczne 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55789" y="4275401"/>
                <a:ext cx="40370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5" name="Pismo odręczne 4"/>
              <p14:cNvContentPartPr/>
              <p14:nvPr/>
            </p14:nvContentPartPr>
            <p14:xfrm>
              <a:off x="1203669" y="4641131"/>
              <a:ext cx="4507560" cy="8064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55789" y="4545011"/>
                <a:ext cx="46036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6" name="Pismo odręczne 5"/>
              <p14:cNvContentPartPr/>
              <p14:nvPr/>
            </p14:nvContentPartPr>
            <p14:xfrm>
              <a:off x="1036668" y="4856021"/>
              <a:ext cx="785520" cy="2988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88428" y="4760261"/>
                <a:ext cx="881640" cy="2217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pole tekstowe 6"/>
          <p:cNvSpPr txBox="1"/>
          <p:nvPr/>
        </p:nvSpPr>
        <p:spPr>
          <a:xfrm>
            <a:off x="6620432" y="2590546"/>
            <a:ext cx="5005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 przypadku realizacji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„JOB SHADOWING” uzupełnij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pole „uzasadnienie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job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shadowing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”, w którym należy umotywować wybór instytucji przyjmującej – co sprawia, że dana jednostka oferuje dobre praktyki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? Jeśli pole nie zostanie uzupełnione, zgłoszenie zostanie odrzucone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482868" y="5041337"/>
            <a:ext cx="551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 przypadku wyboru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KURSU JĘZYKOWEGO,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należy dołączyć skan zaświadczenia (zakładka dokumenty) </a:t>
            </a: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potwierdzającego naukę j. obcego przez </a:t>
            </a: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co najmniej 4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miesiące w ciągu ostatnich 12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miesięcy.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071736" y="306170"/>
            <a:ext cx="5442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Uwaga!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Poniższe zadania nie są oznaczone jako obowiązkowe, co oznacza, że system 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przyjmie zgłoszenie bez ich uzupełnienia. </a:t>
            </a:r>
          </a:p>
          <a:p>
            <a:r>
              <a:rPr lang="pl-PL" sz="2000" b="1" u="sng" dirty="0" smtClean="0">
                <a:solidFill>
                  <a:schemeClr val="accent5">
                    <a:lumMod val="50000"/>
                  </a:schemeClr>
                </a:solidFill>
              </a:rPr>
              <a:t>Zgłoszenie takie będzie jednak niekompletne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pod względem formalnym.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Strzałka w lewo 10"/>
          <p:cNvSpPr/>
          <p:nvPr/>
        </p:nvSpPr>
        <p:spPr>
          <a:xfrm rot="18751694">
            <a:off x="5717070" y="4541830"/>
            <a:ext cx="1213022" cy="48807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514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" y="199193"/>
            <a:ext cx="5811061" cy="57062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434885" y="334851"/>
            <a:ext cx="4868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Na etapie zgłoszeń/kwalifikacji nie załącza się wersji papierowej Programu Szkolenia, jego treść zawarta jest w formularzu online.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34885" y="1683143"/>
            <a:ext cx="6375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Proszę skopiować treść z formularza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online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do  Staff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Mobility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for Training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Mobility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Agreement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(wzór do pobrania na stronie: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http://dsm.usz.edu.pl/2018-1-pl01-ka107-048630/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)</a:t>
            </a: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Skan wraz z podpisami trzeba będzie załączyć do systemu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etapie: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Podpisywania umowy stypendialnej (lista podstawowa);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Od 1.03. 2019 w celu uzyskania stypendium  (lista rezerwowa)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6" name="Pismo odręczne 5"/>
              <p14:cNvContentPartPr/>
              <p14:nvPr/>
            </p14:nvContentPartPr>
            <p14:xfrm>
              <a:off x="734628" y="5533814"/>
              <a:ext cx="4211280" cy="6336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6388" y="5438054"/>
                <a:ext cx="430740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pole tekstowe 6"/>
          <p:cNvSpPr txBox="1"/>
          <p:nvPr/>
        </p:nvSpPr>
        <p:spPr>
          <a:xfrm>
            <a:off x="5532445" y="4911865"/>
            <a:ext cx="5938662" cy="120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Nowy element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Szkolenie w celu rozwinięcia umiejętności pedagogicznych lub dotyczące tworzenia programu studiów jest dodatkowo punktowane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trzałka w lewo 7"/>
          <p:cNvSpPr/>
          <p:nvPr/>
        </p:nvSpPr>
        <p:spPr>
          <a:xfrm>
            <a:off x="4806668" y="5680608"/>
            <a:ext cx="623087" cy="2670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945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" y="199193"/>
            <a:ext cx="8621328" cy="556337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737649" y="1622044"/>
            <a:ext cx="4560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 tym miejscu załączane są WSZYSTKIE wymagane skany dokumentów, np. zaświadczenie o kursie językowym, program szkolenia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6" name="Pismo odręczne 5"/>
              <p14:cNvContentPartPr/>
              <p14:nvPr/>
            </p14:nvContentPartPr>
            <p14:xfrm>
              <a:off x="6310668" y="334334"/>
              <a:ext cx="1650240" cy="40716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62788" y="238574"/>
                <a:ext cx="1746000" cy="5990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smo odręczn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6920" y="4916709"/>
            <a:ext cx="2029680" cy="78084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49251" y="6087674"/>
            <a:ext cx="712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Upewnij się, że Twój wniosek jest kompletny i kliknij PRZEŚLIJ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907886" y="2872598"/>
            <a:ext cx="4168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schemeClr val="accent6">
                    <a:lumMod val="75000"/>
                  </a:schemeClr>
                </a:solidFill>
              </a:rPr>
              <a:t>Treść uzupełnionego Programu szkolenia</a:t>
            </a:r>
          </a:p>
          <a:p>
            <a:r>
              <a:rPr lang="pl-PL" b="1" u="sng" dirty="0" smtClean="0">
                <a:solidFill>
                  <a:schemeClr val="accent6">
                    <a:lumMod val="75000"/>
                  </a:schemeClr>
                </a:solidFill>
              </a:rPr>
              <a:t>musi być identyczna z polami uzupełnionymi w formularzu </a:t>
            </a:r>
            <a:r>
              <a:rPr lang="pl-PL" b="1" u="sng" dirty="0" err="1" smtClean="0">
                <a:solidFill>
                  <a:schemeClr val="accent6">
                    <a:lumMod val="75000"/>
                  </a:schemeClr>
                </a:solidFill>
              </a:rPr>
              <a:t>online</a:t>
            </a:r>
            <a:r>
              <a:rPr lang="pl-PL" b="1" u="sng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Osoby, które przywiozą inny program niż ten zadeklarowany podczas składania aplikacji mogą zostać poproszone o zwrot stypendium.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297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88136" y="378476"/>
            <a:ext cx="940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4472C4">
                    <a:lumMod val="50000"/>
                  </a:srgbClr>
                </a:solidFill>
              </a:rPr>
              <a:t>W ramach kwalifikacji dodatkowej można wnioskować o drugi i trzeci wyjazd szkoleniowy</a:t>
            </a:r>
            <a:r>
              <a:rPr lang="pl-PL" b="1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  <a:endParaRPr lang="pl-PL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10415" r="5444" b="25647"/>
          <a:stretch/>
        </p:blipFill>
        <p:spPr>
          <a:xfrm>
            <a:off x="181117" y="865889"/>
            <a:ext cx="5932056" cy="32038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/>
          <a:srcRect l="11225" r="14516" b="29040"/>
          <a:stretch/>
        </p:blipFill>
        <p:spPr>
          <a:xfrm>
            <a:off x="4353058" y="3155324"/>
            <a:ext cx="7058587" cy="338070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7" name="Pismo odręczne 6"/>
              <p14:cNvContentPartPr/>
              <p14:nvPr/>
            </p14:nvContentPartPr>
            <p14:xfrm>
              <a:off x="399108" y="3322694"/>
              <a:ext cx="605880" cy="3204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1228" y="3226574"/>
                <a:ext cx="701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8" name="Pismo odręczne 7"/>
              <p14:cNvContentPartPr/>
              <p14:nvPr/>
            </p14:nvContentPartPr>
            <p14:xfrm>
              <a:off x="4005228" y="2765414"/>
              <a:ext cx="1855800" cy="92160"/>
            </p14:xfrm>
          </p:contentPart>
        </mc:Choice>
        <mc:Fallback>
          <p:pic>
            <p:nvPicPr>
              <p:cNvPr id="8" name="Pismo odręczne 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57348" y="2669294"/>
                <a:ext cx="19515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9" name="Pismo odręczne 8"/>
              <p14:cNvContentPartPr/>
              <p14:nvPr/>
            </p14:nvContentPartPr>
            <p14:xfrm>
              <a:off x="4979388" y="5276054"/>
              <a:ext cx="5787720" cy="13464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931148" y="5179934"/>
                <a:ext cx="588384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6836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5" y="0"/>
            <a:ext cx="6758784" cy="416791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2862" y="0"/>
            <a:ext cx="6303810" cy="45967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4248" y="4919730"/>
            <a:ext cx="11025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Wszystkie pola oznaczone „druga mobilność” i „trzecia mobilność” należy uzupełnić ponownie w zakładce „mobilność”.</a:t>
            </a: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Skany dokumentów należy przesłać, o ile jest to wymagane.</a:t>
            </a:r>
          </a:p>
          <a:p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Następnie ponownie klikamy PRZEŚLIJ. 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3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80" y="177345"/>
            <a:ext cx="10059272" cy="390177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5889" y="177345"/>
            <a:ext cx="1335140" cy="132904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4951" y="4840483"/>
            <a:ext cx="11350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 zalogowaniu się na swoje konto w systemie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Dream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Apply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, masz dostęp do swoich aplikacji i skrzynki odbiorczej.</a:t>
            </a:r>
          </a:p>
          <a:p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Możesz także edytować swoje zgłoszenie.</a:t>
            </a: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5" name="Pismo odręczne 4"/>
              <p14:cNvContentPartPr/>
              <p14:nvPr/>
            </p14:nvContentPartPr>
            <p14:xfrm>
              <a:off x="7534668" y="2397134"/>
              <a:ext cx="2407680" cy="5472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86428" y="2301014"/>
                <a:ext cx="2504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6" name="Pismo odręczne 5"/>
              <p14:cNvContentPartPr/>
              <p14:nvPr/>
            </p14:nvContentPartPr>
            <p14:xfrm>
              <a:off x="296148" y="2369774"/>
              <a:ext cx="1081800" cy="2592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8268" y="2273654"/>
                <a:ext cx="1177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7" name="Pismo odręczne 6"/>
              <p14:cNvContentPartPr/>
              <p14:nvPr/>
            </p14:nvContentPartPr>
            <p14:xfrm>
              <a:off x="283188" y="2622134"/>
              <a:ext cx="1001880" cy="5688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5308" y="2526014"/>
                <a:ext cx="10980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8" name="Pismo odręczne 7"/>
              <p14:cNvContentPartPr/>
              <p14:nvPr/>
            </p14:nvContentPartPr>
            <p14:xfrm>
              <a:off x="231708" y="2935334"/>
              <a:ext cx="1211040" cy="66240"/>
            </p14:xfrm>
          </p:contentPart>
        </mc:Choice>
        <mc:Fallback>
          <p:pic>
            <p:nvPicPr>
              <p:cNvPr id="8" name="Pismo odręczne 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3828" y="2839214"/>
                <a:ext cx="1306800" cy="2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25473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5889" y="177345"/>
            <a:ext cx="1335140" cy="13290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79" y="157059"/>
            <a:ext cx="10059272" cy="449923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06522" y="4656297"/>
            <a:ext cx="590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Wprowadzenie zmian w każdej z zakładek, należy je zapisać.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42693" y="5364492"/>
            <a:ext cx="795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 wprowadzeniu zmian do aplikacji już wysłanej, należy ją wysłać ponownie.</a:t>
            </a:r>
          </a:p>
        </p:txBody>
      </p:sp>
      <p:sp>
        <p:nvSpPr>
          <p:cNvPr id="8" name="Prostokąt 7"/>
          <p:cNvSpPr/>
          <p:nvPr/>
        </p:nvSpPr>
        <p:spPr>
          <a:xfrm>
            <a:off x="2685403" y="6042218"/>
            <a:ext cx="729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Aplikacja zatwierdzona przez koordynatora nie może być już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zmieniona.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9" name="Pismo odręczne 8"/>
              <p14:cNvContentPartPr/>
              <p14:nvPr/>
            </p14:nvContentPartPr>
            <p14:xfrm>
              <a:off x="7366548" y="1051814"/>
              <a:ext cx="2370240" cy="4356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18668" y="955694"/>
                <a:ext cx="2466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10" name="Pismo odręczne 9"/>
              <p14:cNvContentPartPr/>
              <p14:nvPr/>
            </p14:nvContentPartPr>
            <p14:xfrm>
              <a:off x="7443948" y="4084814"/>
              <a:ext cx="2524680" cy="10116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96068" y="3989054"/>
                <a:ext cx="2620440" cy="2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12685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" y="634375"/>
            <a:ext cx="10058400" cy="5473563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7" name="Pismo odręczne 6"/>
              <p14:cNvContentPartPr/>
              <p14:nvPr/>
            </p14:nvContentPartPr>
            <p14:xfrm>
              <a:off x="1701042" y="720402"/>
              <a:ext cx="1850760" cy="9900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53162" y="624642"/>
                <a:ext cx="1946520" cy="2908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trzałka w dół 9"/>
          <p:cNvSpPr/>
          <p:nvPr/>
        </p:nvSpPr>
        <p:spPr>
          <a:xfrm rot="4063312">
            <a:off x="4040373" y="110164"/>
            <a:ext cx="637953" cy="8639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879997" y="220328"/>
            <a:ext cx="2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ejdź na stronę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09275" y="4625266"/>
            <a:ext cx="3460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Terminy aplikacji dla pracowników dydaktycznych wyznaczają koordynatorzy na wydziałach.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Zgłoszenia przesłane przed wskazanymi datami będą odrzucane.</a:t>
            </a:r>
            <a:endParaRPr lang="pl-P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0" y="199193"/>
            <a:ext cx="8935697" cy="6058746"/>
          </a:xfrm>
          <a:prstGeom prst="rect">
            <a:avLst/>
          </a:prstGeom>
        </p:spPr>
      </p:pic>
      <p:sp>
        <p:nvSpPr>
          <p:cNvPr id="3" name="Strzałka w dół 2"/>
          <p:cNvSpPr/>
          <p:nvPr/>
        </p:nvSpPr>
        <p:spPr>
          <a:xfrm rot="6955009">
            <a:off x="7090612" y="3898232"/>
            <a:ext cx="1138989" cy="17340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688848" y="5358063"/>
            <a:ext cx="316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Wybierz rodzaj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mobilności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5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3" y="289031"/>
            <a:ext cx="9707330" cy="53442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101389" y="5967663"/>
            <a:ext cx="555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Wybierz swoją jednostkę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0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9" y="353522"/>
            <a:ext cx="8621328" cy="583011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78918" y="2598821"/>
            <a:ext cx="287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Po wybraniu jednostki pojawiają się opcje filtrowania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400673" y="4427621"/>
            <a:ext cx="244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Proszę niczego nie zmieniać/zaznaczać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6435" cy="606827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047748" y="1684421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dole strony znajdują się wszystkie możliwości wyjazdów STT dla danej jednostki.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031705" y="3830507"/>
            <a:ext cx="316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Proszę wybrać opcję STT bez przypisanej instytucji goszczącej i kliknąć ZAAPLIKUJ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6" name="Pismo odręczne 5"/>
              <p14:cNvContentPartPr/>
              <p14:nvPr/>
            </p14:nvContentPartPr>
            <p14:xfrm>
              <a:off x="806520" y="1919703"/>
              <a:ext cx="8204760" cy="257544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8640" y="1823583"/>
                <a:ext cx="8300520" cy="27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6197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3" y="422227"/>
            <a:ext cx="10058400" cy="5037976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3" name="Pismo odręczne 2"/>
              <p14:cNvContentPartPr/>
              <p14:nvPr/>
            </p14:nvContentPartPr>
            <p14:xfrm>
              <a:off x="3828720" y="3247383"/>
              <a:ext cx="3778560" cy="1213200"/>
            </p14:xfrm>
          </p:contentPart>
        </mc:Choice>
        <mc:Fallback>
          <p:pic>
            <p:nvPicPr>
              <p:cNvPr id="3" name="Pismo odręczne 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80840" y="3151623"/>
                <a:ext cx="3874320" cy="1404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/>
          <p:cNvSpPr txBox="1"/>
          <p:nvPr/>
        </p:nvSpPr>
        <p:spPr>
          <a:xfrm>
            <a:off x="1058779" y="4604084"/>
            <a:ext cx="1050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Jeśli składasz wniosek w </a:t>
            </a:r>
            <a:r>
              <a:rPr lang="pl-PL" sz="2000" b="1" dirty="0" err="1" smtClean="0">
                <a:solidFill>
                  <a:schemeClr val="accent5">
                    <a:lumMod val="50000"/>
                  </a:schemeClr>
                </a:solidFill>
              </a:rPr>
              <a:t>Dream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b="1" dirty="0" err="1" smtClean="0">
                <a:solidFill>
                  <a:schemeClr val="accent5">
                    <a:lumMod val="50000"/>
                  </a:schemeClr>
                </a:solidFill>
              </a:rPr>
              <a:t>Apply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 po raz pierwszy, kliknij ZAAPLIKUJ.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31495" y="5818502"/>
            <a:ext cx="805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Jeśli masz już konto w </a:t>
            </a:r>
            <a:r>
              <a:rPr lang="pl-PL" sz="2000" b="1" dirty="0" err="1" smtClean="0">
                <a:solidFill>
                  <a:schemeClr val="accent5">
                    <a:lumMod val="50000"/>
                  </a:schemeClr>
                </a:solidFill>
              </a:rPr>
              <a:t>Dream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b="1" dirty="0" err="1" smtClean="0">
                <a:solidFill>
                  <a:schemeClr val="accent5">
                    <a:lumMod val="50000"/>
                  </a:schemeClr>
                </a:solidFill>
              </a:rPr>
              <a:t>Apply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, ZALOGUJ się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0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5" y="383385"/>
            <a:ext cx="6039693" cy="58396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448541" y="2949262"/>
            <a:ext cx="314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Proszę uzupełnić pola oznaczone gwiazdką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7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9" y="160556"/>
            <a:ext cx="8535591" cy="5544324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6" name="Pismo odręczne 5"/>
              <p14:cNvContentPartPr/>
              <p14:nvPr/>
            </p14:nvContentPartPr>
            <p14:xfrm>
              <a:off x="5668137" y="441634"/>
              <a:ext cx="1081800" cy="3240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20257" y="345514"/>
                <a:ext cx="1177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7" name="Pismo odręczne 6"/>
              <p14:cNvContentPartPr/>
              <p14:nvPr/>
            </p14:nvContentPartPr>
            <p14:xfrm>
              <a:off x="5782533" y="4897395"/>
              <a:ext cx="1108080" cy="9432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34653" y="4801635"/>
                <a:ext cx="1203840" cy="285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ole tekstowe 7"/>
          <p:cNvSpPr txBox="1"/>
          <p:nvPr/>
        </p:nvSpPr>
        <p:spPr>
          <a:xfrm>
            <a:off x="6749937" y="2013113"/>
            <a:ext cx="51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Proszę uzupełnić wszystkie pola oznaczone gwiazdką.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990545" y="5477521"/>
            <a:ext cx="547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Przed przejściem do kolejnej zakładki (np. dane kontaktowe), kliknij ZAPISZ.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13" name="Pismo odręczne 12"/>
              <p14:cNvContentPartPr/>
              <p14:nvPr/>
            </p14:nvContentPartPr>
            <p14:xfrm>
              <a:off x="1745508" y="1467786"/>
              <a:ext cx="489240" cy="6480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97268" y="1371666"/>
                <a:ext cx="585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4" name="Pismo odręczne 13"/>
              <p14:cNvContentPartPr/>
              <p14:nvPr/>
            </p14:nvContentPartPr>
            <p14:xfrm>
              <a:off x="1236828" y="1803134"/>
              <a:ext cx="1017360" cy="8460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88588" y="1707014"/>
                <a:ext cx="1113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15" name="Pismo odręczne 14"/>
              <p14:cNvContentPartPr/>
              <p14:nvPr/>
            </p14:nvContentPartPr>
            <p14:xfrm>
              <a:off x="1101410" y="2039723"/>
              <a:ext cx="1043640" cy="15588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53530" y="1943963"/>
                <a:ext cx="11394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4">
            <p14:nvContentPartPr>
              <p14:cNvPr id="16" name="Pismo odręczne 15"/>
              <p14:cNvContentPartPr/>
              <p14:nvPr/>
            </p14:nvContentPartPr>
            <p14:xfrm>
              <a:off x="1455348" y="2438534"/>
              <a:ext cx="760320" cy="608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07468" y="2342774"/>
                <a:ext cx="8560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6">
            <p14:nvContentPartPr>
              <p14:cNvPr id="17" name="Pismo odręczne 16"/>
              <p14:cNvContentPartPr/>
              <p14:nvPr/>
            </p14:nvContentPartPr>
            <p14:xfrm>
              <a:off x="1493868" y="2792774"/>
              <a:ext cx="644400" cy="3456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445988" y="2697014"/>
                <a:ext cx="74016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795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519</Words>
  <Application>Microsoft Office PowerPoint</Application>
  <PresentationFormat>Niestandardowy</PresentationFormat>
  <Paragraphs>51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Misiukajtis</dc:creator>
  <cp:lastModifiedBy>Aurelia</cp:lastModifiedBy>
  <cp:revision>49</cp:revision>
  <dcterms:created xsi:type="dcterms:W3CDTF">2018-10-22T09:15:30Z</dcterms:created>
  <dcterms:modified xsi:type="dcterms:W3CDTF">2018-11-29T08:43:35Z</dcterms:modified>
</cp:coreProperties>
</file>